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wholeTbl>
    <a:band2H>
      <a:tcTxStyle/>
      <a:tcStyle>
        <a:tcBdr/>
        <a:fill>
          <a:solidFill>
            <a:srgbClr val="E6E1C6">
              <a:alpha val="19000"/>
            </a:srgbClr>
          </a:solidFill>
        </a:fill>
      </a:tcStyle>
    </a:band2H>
    <a:firstCo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3175" cap="flat">
              <a:solidFill>
                <a:srgbClr val="766246"/>
              </a:solidFill>
              <a:prstDash val="solid"/>
              <a:miter lim="400000"/>
            </a:ln>
          </a:left>
          <a:right>
            <a:ln w="12700" cap="flat">
              <a:solidFill>
                <a:srgbClr val="766246"/>
              </a:solidFill>
              <a:prstDash val="solid"/>
              <a:miter lim="400000"/>
            </a:ln>
          </a:right>
          <a:top>
            <a:ln w="12700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firstCol>
    <a:lastRow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6246"/>
              </a:solidFill>
              <a:prstDash val="solid"/>
              <a:miter lim="400000"/>
            </a:ln>
          </a:top>
          <a:bottom>
            <a:ln w="3175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E8E4D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7A698"/>
              </a:solidFill>
              <a:prstDash val="solid"/>
              <a:miter lim="400000"/>
            </a:ln>
          </a:top>
          <a:bottom>
            <a:ln w="12700" cap="flat">
              <a:solidFill>
                <a:srgbClr val="A7A698"/>
              </a:solidFill>
              <a:prstDash val="solid"/>
              <a:miter lim="400000"/>
            </a:ln>
          </a:bottom>
          <a:insideH>
            <a:ln w="12700" cap="flat">
              <a:solidFill>
                <a:srgbClr val="A7A69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4908F">
              <a:alpha val="8000"/>
            </a:srgbClr>
          </a:solidFill>
        </a:fill>
      </a:tcStyle>
    </a:band2H>
    <a:firstCol>
      <a:tcTxStyle b="off" i="off">
        <a:font>
          <a:latin typeface="Baskerville"/>
          <a:ea typeface="Baskerville"/>
          <a:cs typeface="Baskerville"/>
        </a:font>
        <a:srgbClr val="FFFCF2"/>
      </a:tcTxStyle>
      <a:tcStyle>
        <a:tcBdr>
          <a:left>
            <a:ln w="12700" cap="flat">
              <a:solidFill>
                <a:srgbClr val="A7A698"/>
              </a:solidFill>
              <a:prstDash val="solid"/>
              <a:miter lim="400000"/>
            </a:ln>
          </a:left>
          <a:right>
            <a:ln w="12700" cap="flat">
              <a:solidFill>
                <a:srgbClr val="4C4F57"/>
              </a:solidFill>
              <a:prstDash val="solid"/>
              <a:miter lim="400000"/>
            </a:ln>
          </a:right>
          <a:top>
            <a:ln w="12700" cap="flat">
              <a:solidFill>
                <a:srgbClr val="727264"/>
              </a:solidFill>
              <a:prstDash val="solid"/>
              <a:miter lim="400000"/>
            </a:ln>
          </a:top>
          <a:bottom>
            <a:ln w="12700" cap="flat">
              <a:solidFill>
                <a:srgbClr val="727264"/>
              </a:solidFill>
              <a:prstDash val="solid"/>
              <a:miter lim="400000"/>
            </a:ln>
          </a:bottom>
          <a:insideH>
            <a:ln w="12700" cap="flat">
              <a:solidFill>
                <a:srgbClr val="727264"/>
              </a:solidFill>
              <a:prstDash val="solid"/>
              <a:miter lim="400000"/>
            </a:ln>
          </a:insideH>
          <a:insideV>
            <a:ln w="12700" cap="flat">
              <a:solidFill>
                <a:srgbClr val="727264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C4F57"/>
              </a:solidFill>
              <a:prstDash val="solid"/>
              <a:miter lim="400000"/>
            </a:ln>
          </a:top>
          <a:bottom>
            <a:ln w="12700" cap="flat">
              <a:solidFill>
                <a:srgbClr val="A7A698"/>
              </a:solidFill>
              <a:prstDash val="solid"/>
              <a:miter lim="400000"/>
            </a:ln>
          </a:bottom>
          <a:insideH>
            <a:ln w="12700" cap="flat">
              <a:solidFill>
                <a:srgbClr val="4C4F5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7A698"/>
              </a:solidFill>
              <a:prstDash val="solid"/>
              <a:miter lim="400000"/>
            </a:ln>
          </a:top>
          <a:bottom>
            <a:ln w="12700" cap="flat">
              <a:solidFill>
                <a:srgbClr val="4C4F57"/>
              </a:solidFill>
              <a:prstDash val="solid"/>
              <a:miter lim="400000"/>
            </a:ln>
          </a:bottom>
          <a:insideH>
            <a:ln w="12700" cap="flat">
              <a:solidFill>
                <a:srgbClr val="4C4F5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/>
      <a:tcStyle>
        <a:tcBdr/>
        <a:fill>
          <a:solidFill>
            <a:srgbClr val="FFFBF1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29A85"/>
              </a:solidFill>
              <a:prstDash val="solid"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3030"/>
              </a:solidFill>
              <a:prstDash val="solid"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49424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solidFill>
                <a:srgbClr val="F1EEE5"/>
              </a:solidFill>
              <a:prstDash val="solid"/>
              <a:miter lim="400000"/>
            </a:ln>
          </a:bottom>
          <a:insideH>
            <a:ln w="12700" cap="flat">
              <a:solidFill>
                <a:srgbClr val="D9CF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Baskerville"/>
          <a:ea typeface="Baskerville"/>
          <a:cs typeface="Baskerville"/>
        </a:font>
        <a:srgbClr val="5F5857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CBC7C7"/>
          </a:solidFill>
        </a:fill>
      </a:tcStyle>
    </a:wholeTbl>
    <a:band2H>
      <a:tcTxStyle/>
      <a:tcStyle>
        <a:tcBdr/>
        <a:fill>
          <a:solidFill>
            <a:srgbClr val="DED9DA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5F5857"/>
          </a:solidFill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7C7878"/>
          </a:solidFill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7C787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64999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A09C9C"/>
              </a:solidFill>
              <a:prstDash val="solid"/>
              <a:miter lim="400000"/>
            </a:ln>
          </a:left>
          <a:right>
            <a:ln w="12700" cap="flat">
              <a:solidFill>
                <a:srgbClr val="A09C9C"/>
              </a:solidFill>
              <a:prstDash val="solid"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solidFill>
                <a:srgbClr val="A09C9C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016000" y="2032000"/>
            <a:ext cx="10972800" cy="32258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16000" y="5359400"/>
            <a:ext cx="10972800" cy="1231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9225" y="9258300"/>
            <a:ext cx="393650" cy="3258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96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A29A85"/>
                </a:solidFill>
              </a:defRPr>
            </a:lvl1pPr>
          </a:lstStyle>
          <a:p>
            <a:r>
              <a:t>-Johnny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10050"/>
            <a:ext cx="10464800" cy="8001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800"/>
              </a:spcBef>
              <a:buSzTx/>
              <a:buNone/>
              <a:defRPr sz="4800" i="1"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r>
              <a:t>“Type a quote here.”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157638500_2257x3000.jpeg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2819400" y="1257300"/>
            <a:ext cx="7366000" cy="5372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028700" y="6743700"/>
            <a:ext cx="10972800" cy="1524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28700" y="8255000"/>
            <a:ext cx="10972800" cy="1193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9225" y="9258300"/>
            <a:ext cx="393650" cy="3258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016000" y="3263900"/>
            <a:ext cx="10972800" cy="322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9225" y="9258300"/>
            <a:ext cx="393650" cy="3258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quarter" idx="13"/>
          </p:nvPr>
        </p:nvSpPr>
        <p:spPr>
          <a:xfrm>
            <a:off x="7664450" y="2044700"/>
            <a:ext cx="4267200" cy="5638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762000" y="2311400"/>
            <a:ext cx="6324600" cy="31877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5626100"/>
            <a:ext cx="6324600" cy="3238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9225" y="9258300"/>
            <a:ext cx="393650" cy="3258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016000" y="2768600"/>
            <a:ext cx="10972800" cy="57150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quarter" idx="13"/>
          </p:nvPr>
        </p:nvSpPr>
        <p:spPr>
          <a:xfrm>
            <a:off x="7410450" y="2806700"/>
            <a:ext cx="4267200" cy="5638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16000" y="2768600"/>
            <a:ext cx="54864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800"/>
              </a:spcBef>
              <a:defRPr sz="3400"/>
            </a:lvl1pPr>
            <a:lvl2pPr>
              <a:spcBef>
                <a:spcPts val="3800"/>
              </a:spcBef>
              <a:defRPr sz="3400"/>
            </a:lvl2pPr>
            <a:lvl3pPr>
              <a:spcBef>
                <a:spcPts val="3800"/>
              </a:spcBef>
              <a:defRPr sz="3400"/>
            </a:lvl3pPr>
            <a:lvl4pPr marL="1625600">
              <a:spcBef>
                <a:spcPts val="3800"/>
              </a:spcBef>
              <a:defRPr sz="3400"/>
            </a:lvl4pPr>
            <a:lvl5pPr marL="2070100">
              <a:spcBef>
                <a:spcPts val="3800"/>
              </a:spcBef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7394351" y="4637752"/>
            <a:ext cx="4686301" cy="4152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7394351" y="927100"/>
            <a:ext cx="4686301" cy="2857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14400" y="927100"/>
            <a:ext cx="5626100" cy="7861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599" y="9004300"/>
            <a:ext cx="342901" cy="368300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016000" y="1270000"/>
            <a:ext cx="10972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599" y="90043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buClrTx/>
              <a:defRPr sz="1800"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1016000" y="546100"/>
            <a:ext cx="10972800" cy="18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1pPr>
      <a:lvl2pPr marL="8382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2pPr>
      <a:lvl3pPr marL="1181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3pPr>
      <a:lvl4pPr marL="1562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4pPr>
      <a:lvl5pPr marL="1943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5pPr>
      <a:lvl6pPr marL="2324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6pPr>
      <a:lvl7pPr marL="2705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7pPr>
      <a:lvl8pPr marL="3086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8pPr>
      <a:lvl9pPr marL="3467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nmeishi.com/album/see.html" TargetMode="External"/><Relationship Id="rId2" Type="http://schemas.openxmlformats.org/officeDocument/2006/relationships/hyperlink" Target="https://www.zanmeishi.com/artist/princes-music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你是我永远的救主…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effectLst/>
              </a:defRPr>
            </a:pPr>
            <a:r>
              <a:rPr dirty="0" err="1"/>
              <a:t>你是我永远的救主</a:t>
            </a:r>
            <a:endParaRPr sz="14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defRPr sz="4200">
                <a:solidFill>
                  <a:srgbClr val="6F6A5A"/>
                </a:solidFill>
                <a:effectLst/>
              </a:defRPr>
            </a:pPr>
            <a:r>
              <a:rPr dirty="0" err="1"/>
              <a:t>出自</a:t>
            </a:r>
            <a:r>
              <a:rPr dirty="0"/>
              <a:t> </a:t>
            </a:r>
            <a:r>
              <a:rPr dirty="0" err="1">
                <a:hlinkClick r:id="rId2"/>
              </a:rPr>
              <a:t>王子音乐</a:t>
            </a:r>
            <a:r>
              <a:rPr dirty="0"/>
              <a:t> </a:t>
            </a:r>
            <a:r>
              <a:rPr dirty="0" err="1"/>
              <a:t>专辑</a:t>
            </a:r>
            <a:r>
              <a:rPr dirty="0"/>
              <a:t> </a:t>
            </a:r>
            <a:r>
              <a:rPr dirty="0">
                <a:hlinkClick r:id="rId3"/>
              </a:rPr>
              <a:t>《</a:t>
            </a:r>
            <a:r>
              <a:rPr dirty="0" err="1">
                <a:hlinkClick r:id="rId3"/>
              </a:rPr>
              <a:t>看见</a:t>
            </a:r>
            <a:r>
              <a:rPr dirty="0">
                <a:hlinkClick r:id="rId3"/>
              </a:rPr>
              <a:t>》</a:t>
            </a:r>
          </a:p>
        </p:txBody>
      </p:sp>
      <p:sp>
        <p:nvSpPr>
          <p:cNvPr id="120" name="You Are My Forever Savior"/>
          <p:cNvSpPr txBox="1">
            <a:spLocks noGrp="1"/>
          </p:cNvSpPr>
          <p:nvPr>
            <p:ph type="subTitle" sz="half" idx="1"/>
          </p:nvPr>
        </p:nvSpPr>
        <p:spPr>
          <a:xfrm>
            <a:off x="-409734" y="5125677"/>
            <a:ext cx="13155406" cy="2732942"/>
          </a:xfrm>
          <a:prstGeom prst="rect">
            <a:avLst/>
          </a:prstGeom>
        </p:spPr>
        <p:txBody>
          <a:bodyPr/>
          <a:lstStyle/>
          <a:p>
            <a:pPr>
              <a:buClrTx/>
              <a:defRPr sz="6500">
                <a:solidFill>
                  <a:srgbClr val="6F6A5A"/>
                </a:solidFill>
                <a:effectLst/>
              </a:defRPr>
            </a:pPr>
            <a:r>
              <a:t> </a:t>
            </a:r>
            <a:r>
              <a:rPr>
                <a:solidFill>
                  <a:srgbClr val="000000"/>
                </a:solidFill>
              </a:rPr>
              <a:t>You Are My Forever Savior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69062" y="9258300"/>
            <a:ext cx="253976" cy="3258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我看见祂 钉痕的手…"/>
          <p:cNvSpPr txBox="1">
            <a:spLocks noGrp="1"/>
          </p:cNvSpPr>
          <p:nvPr>
            <p:ph type="title"/>
          </p:nvPr>
        </p:nvSpPr>
        <p:spPr>
          <a:xfrm>
            <a:off x="1016000" y="-98015"/>
            <a:ext cx="11888086" cy="5672430"/>
          </a:xfrm>
          <a:prstGeom prst="rect">
            <a:avLst/>
          </a:prstGeom>
        </p:spPr>
        <p:txBody>
          <a:bodyPr/>
          <a:lstStyle/>
          <a:p>
            <a:pPr defTabSz="578358">
              <a:defRPr sz="7722">
                <a:solidFill>
                  <a:srgbClr val="000000"/>
                </a:solidFill>
                <a:effectLst/>
              </a:defRPr>
            </a:pPr>
            <a:r>
              <a:t>我看见祂 钉痕的手</a:t>
            </a:r>
          </a:p>
          <a:p>
            <a:pPr defTabSz="578358">
              <a:defRPr sz="7722">
                <a:solidFill>
                  <a:srgbClr val="000000"/>
                </a:solidFill>
                <a:effectLst/>
              </a:defRPr>
            </a:pPr>
            <a:r>
              <a:t>我看见祂 血为我流</a:t>
            </a:r>
          </a:p>
          <a:p>
            <a:pPr defTabSz="578358">
              <a:defRPr sz="7722">
                <a:solidFill>
                  <a:srgbClr val="000000"/>
                </a:solidFill>
                <a:effectLst/>
              </a:defRPr>
            </a:pPr>
            <a:r>
              <a:t>背着十架 步履蹒跚</a:t>
            </a:r>
          </a:p>
          <a:p>
            <a:pPr defTabSz="578358">
              <a:defRPr sz="7722">
                <a:solidFill>
                  <a:srgbClr val="000000"/>
                </a:solidFill>
                <a:effectLst/>
              </a:defRPr>
            </a:pPr>
            <a:r>
              <a:t>向各各他行走</a:t>
            </a:r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69062" y="9258300"/>
            <a:ext cx="253976" cy="3258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25" name="I saw the nail marks on His hands,…"/>
          <p:cNvSpPr txBox="1"/>
          <p:nvPr/>
        </p:nvSpPr>
        <p:spPr>
          <a:xfrm>
            <a:off x="1195663" y="5607052"/>
            <a:ext cx="10613474" cy="3201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ClrTx/>
              <a:defRPr sz="4700">
                <a:solidFill>
                  <a:srgbClr val="000000"/>
                </a:solidFill>
                <a:latin typeface="+mn-lt"/>
                <a:ea typeface="+mn-ea"/>
                <a:cs typeface="+mn-cs"/>
                <a:sym typeface="Copperplate"/>
              </a:defRPr>
            </a:pPr>
            <a:r>
              <a:t>I saw the nail marks on His hands, </a:t>
            </a:r>
          </a:p>
          <a:p>
            <a:pPr>
              <a:buClrTx/>
              <a:defRPr sz="4700">
                <a:solidFill>
                  <a:srgbClr val="000000"/>
                </a:solidFill>
                <a:latin typeface="+mn-lt"/>
                <a:ea typeface="+mn-ea"/>
                <a:cs typeface="+mn-cs"/>
                <a:sym typeface="Copperplate"/>
              </a:defRPr>
            </a:pPr>
            <a:r>
              <a:t>I saw Him bleeding for me</a:t>
            </a:r>
          </a:p>
          <a:p>
            <a:pPr>
              <a:buClrTx/>
              <a:defRPr sz="4700">
                <a:solidFill>
                  <a:srgbClr val="000000"/>
                </a:solidFill>
                <a:latin typeface="+mn-lt"/>
                <a:ea typeface="+mn-ea"/>
                <a:cs typeface="+mn-cs"/>
                <a:sym typeface="Copperplate"/>
              </a:defRPr>
            </a:pPr>
            <a:r>
              <a:t>Carrying the Cross on His back,</a:t>
            </a:r>
          </a:p>
          <a:p>
            <a:pPr>
              <a:buClrTx/>
              <a:defRPr sz="4700">
                <a:solidFill>
                  <a:srgbClr val="000000"/>
                </a:solidFill>
                <a:latin typeface="+mn-lt"/>
                <a:ea typeface="+mn-ea"/>
                <a:cs typeface="+mn-cs"/>
                <a:sym typeface="Copperplate"/>
              </a:defRPr>
            </a:pPr>
            <a:r>
              <a:t>and staggering He stumbled </a:t>
            </a:r>
          </a:p>
          <a:p>
            <a:pPr>
              <a:buClrTx/>
              <a:defRPr sz="4700">
                <a:solidFill>
                  <a:srgbClr val="000000"/>
                </a:solidFill>
                <a:latin typeface="+mn-lt"/>
                <a:ea typeface="+mn-ea"/>
                <a:cs typeface="+mn-cs"/>
                <a:sym typeface="Copperplate"/>
              </a:defRPr>
            </a:pPr>
            <a:r>
              <a:t>on the way to Golgotha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为了赎我 祂无怨尤…"/>
          <p:cNvSpPr txBox="1">
            <a:spLocks noGrp="1"/>
          </p:cNvSpPr>
          <p:nvPr>
            <p:ph type="title"/>
          </p:nvPr>
        </p:nvSpPr>
        <p:spPr>
          <a:xfrm>
            <a:off x="1016000" y="-626064"/>
            <a:ext cx="11114287" cy="7288557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effectLst/>
              </a:defRPr>
            </a:pPr>
            <a:r>
              <a:t>为了赎我 祂无怨尤</a:t>
            </a:r>
          </a:p>
          <a:p>
            <a:pPr>
              <a:defRPr>
                <a:solidFill>
                  <a:srgbClr val="000000"/>
                </a:solidFill>
                <a:effectLst/>
              </a:defRPr>
            </a:pPr>
            <a:r>
              <a:t>为了救我 祂来蒙羞</a:t>
            </a:r>
          </a:p>
          <a:p>
            <a:pPr>
              <a:defRPr>
                <a:solidFill>
                  <a:srgbClr val="000000"/>
                </a:solidFill>
                <a:effectLst/>
              </a:defRPr>
            </a:pPr>
            <a:r>
              <a:t>讥笑辱骂 赤身露体</a:t>
            </a:r>
          </a:p>
          <a:p>
            <a:pPr>
              <a:defRPr>
                <a:solidFill>
                  <a:srgbClr val="000000"/>
                </a:solidFill>
                <a:effectLst/>
              </a:defRPr>
            </a:pPr>
            <a:r>
              <a:t>祂默默承受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69062" y="9258300"/>
            <a:ext cx="253976" cy="3258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29" name="To redeem me He had no resentment…"/>
          <p:cNvSpPr txBox="1"/>
          <p:nvPr/>
        </p:nvSpPr>
        <p:spPr>
          <a:xfrm>
            <a:off x="229205" y="5957197"/>
            <a:ext cx="12546389" cy="2821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ClrTx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opperplate"/>
              </a:defRPr>
            </a:pPr>
            <a:r>
              <a:t>To redeem me He had no resentment </a:t>
            </a:r>
          </a:p>
          <a:p>
            <a:pPr>
              <a:buClrTx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opperplate"/>
              </a:defRPr>
            </a:pPr>
            <a:r>
              <a:t>To save me He was put into shame </a:t>
            </a:r>
          </a:p>
          <a:p>
            <a:pPr>
              <a:buClrTx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opperplate"/>
              </a:defRPr>
            </a:pPr>
            <a:r>
              <a:t>Mocked, insulted, stripped naked, </a:t>
            </a:r>
          </a:p>
          <a:p>
            <a:pPr>
              <a:buClrTx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opperplate"/>
              </a:defRPr>
            </a:pPr>
            <a:r>
              <a:t>He suffered in silence, </a:t>
            </a:r>
          </a:p>
          <a:p>
            <a:pPr>
              <a:buClrTx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opperplate"/>
              </a:defRPr>
            </a:pPr>
            <a:r>
              <a:t>did not open His mouth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祂是我的主…"/>
          <p:cNvSpPr txBox="1">
            <a:spLocks noGrp="1"/>
          </p:cNvSpPr>
          <p:nvPr>
            <p:ph type="title"/>
          </p:nvPr>
        </p:nvSpPr>
        <p:spPr>
          <a:xfrm>
            <a:off x="1016000" y="-62811"/>
            <a:ext cx="11940891" cy="579564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effectLst/>
              </a:defRPr>
            </a:pPr>
            <a:r>
              <a:t>祂是我的主 </a:t>
            </a:r>
          </a:p>
          <a:p>
            <a:pPr>
              <a:defRPr>
                <a:solidFill>
                  <a:srgbClr val="000000"/>
                </a:solidFill>
                <a:effectLst/>
              </a:defRPr>
            </a:pPr>
            <a:r>
              <a:t>为我钉在十架上</a:t>
            </a:r>
          </a:p>
          <a:p>
            <a:pPr>
              <a:defRPr>
                <a:solidFill>
                  <a:srgbClr val="000000"/>
                </a:solidFill>
                <a:effectLst/>
              </a:defRPr>
            </a:pPr>
            <a:r>
              <a:t>我的罪孽过犯 </a:t>
            </a:r>
          </a:p>
          <a:p>
            <a:pPr>
              <a:defRPr>
                <a:solidFill>
                  <a:srgbClr val="000000"/>
                </a:solidFill>
                <a:effectLst/>
              </a:defRPr>
            </a:pPr>
            <a:r>
              <a:t>祂全为我担当</a:t>
            </a:r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69062" y="9258300"/>
            <a:ext cx="253976" cy="3258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33" name="He is my Lord, nailed on the cross on my behalf…"/>
          <p:cNvSpPr txBox="1"/>
          <p:nvPr/>
        </p:nvSpPr>
        <p:spPr>
          <a:xfrm>
            <a:off x="1523785" y="5384324"/>
            <a:ext cx="10925321" cy="408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ClrTx/>
              <a:defRPr sz="6200">
                <a:solidFill>
                  <a:srgbClr val="000000"/>
                </a:solidFill>
                <a:latin typeface="+mn-lt"/>
                <a:ea typeface="+mn-ea"/>
                <a:cs typeface="+mn-cs"/>
                <a:sym typeface="Copperplate"/>
              </a:defRPr>
            </a:pPr>
            <a:r>
              <a:t>He is my Lord, nailed on the cross on my behalf </a:t>
            </a:r>
          </a:p>
          <a:p>
            <a:pPr>
              <a:buClrTx/>
              <a:defRPr sz="6200">
                <a:solidFill>
                  <a:srgbClr val="000000"/>
                </a:solidFill>
                <a:latin typeface="+mn-lt"/>
                <a:ea typeface="+mn-ea"/>
                <a:cs typeface="+mn-cs"/>
                <a:sym typeface="Copperplate"/>
              </a:defRPr>
            </a:pPr>
            <a:r>
              <a:t>He took up my sins and transgressions, </a:t>
            </a:r>
          </a:p>
          <a:p>
            <a:pPr>
              <a:buClrTx/>
              <a:defRPr sz="6200">
                <a:solidFill>
                  <a:srgbClr val="000000"/>
                </a:solidFill>
                <a:latin typeface="+mn-lt"/>
                <a:ea typeface="+mn-ea"/>
                <a:cs typeface="+mn-cs"/>
                <a:sym typeface="Copperplate"/>
              </a:defRPr>
            </a:pPr>
            <a:r>
              <a:t>He bore my iniquities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祂是我的主…"/>
          <p:cNvSpPr txBox="1">
            <a:spLocks noGrp="1"/>
          </p:cNvSpPr>
          <p:nvPr>
            <p:ph type="title"/>
          </p:nvPr>
        </p:nvSpPr>
        <p:spPr>
          <a:xfrm>
            <a:off x="1016000" y="-186022"/>
            <a:ext cx="11500850" cy="6675722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effectLst/>
              </a:defRPr>
            </a:pPr>
            <a:r>
              <a:t>祂是我的主 </a:t>
            </a:r>
          </a:p>
          <a:p>
            <a:pPr>
              <a:defRPr>
                <a:solidFill>
                  <a:srgbClr val="000000"/>
                </a:solidFill>
                <a:effectLst/>
              </a:defRPr>
            </a:pPr>
            <a:r>
              <a:t>为我钉在十架上</a:t>
            </a:r>
          </a:p>
          <a:p>
            <a:pPr>
              <a:defRPr>
                <a:solidFill>
                  <a:srgbClr val="000000"/>
                </a:solidFill>
                <a:effectLst/>
              </a:defRPr>
            </a:pPr>
            <a:r>
              <a:t>祂甘愿舍命 </a:t>
            </a:r>
          </a:p>
          <a:p>
            <a:pPr>
              <a:defRPr>
                <a:solidFill>
                  <a:srgbClr val="000000"/>
                </a:solidFill>
                <a:effectLst/>
              </a:defRPr>
            </a:pPr>
            <a:r>
              <a:t>是神所预备的羔羊</a:t>
            </a:r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69062" y="9258300"/>
            <a:ext cx="253976" cy="3258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37" name="He is my Lord, nailed on the cross for my sins…"/>
          <p:cNvSpPr txBox="1"/>
          <p:nvPr/>
        </p:nvSpPr>
        <p:spPr>
          <a:xfrm>
            <a:off x="585081" y="5745752"/>
            <a:ext cx="11553012" cy="4279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ClrTx/>
              <a:defRPr sz="5400">
                <a:solidFill>
                  <a:srgbClr val="000000"/>
                </a:solidFill>
                <a:latin typeface="+mn-lt"/>
                <a:ea typeface="+mn-ea"/>
                <a:cs typeface="+mn-cs"/>
                <a:sym typeface="Copperplate"/>
              </a:defRPr>
            </a:pPr>
            <a:r>
              <a:t>He is my Lord, nailed on the cross for my sins</a:t>
            </a:r>
          </a:p>
          <a:p>
            <a:pPr>
              <a:buClrTx/>
              <a:defRPr sz="5400">
                <a:solidFill>
                  <a:srgbClr val="000000"/>
                </a:solidFill>
                <a:latin typeface="+mn-lt"/>
                <a:ea typeface="+mn-ea"/>
                <a:cs typeface="+mn-cs"/>
                <a:sym typeface="Copperplate"/>
              </a:defRPr>
            </a:pPr>
            <a:r>
              <a:t>He willingly offered up His life</a:t>
            </a:r>
          </a:p>
          <a:p>
            <a:pPr>
              <a:buClrTx/>
              <a:defRPr sz="5400">
                <a:solidFill>
                  <a:srgbClr val="000000"/>
                </a:solidFill>
                <a:latin typeface="+mn-lt"/>
                <a:ea typeface="+mn-ea"/>
                <a:cs typeface="+mn-cs"/>
                <a:sym typeface="Copperplate"/>
              </a:defRPr>
            </a:pPr>
            <a:r>
              <a:t>He was the sacrificial Lamb prepared by God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我看见祂 钉痕的手…"/>
          <p:cNvSpPr txBox="1">
            <a:spLocks noGrp="1"/>
          </p:cNvSpPr>
          <p:nvPr>
            <p:ph type="title"/>
          </p:nvPr>
        </p:nvSpPr>
        <p:spPr>
          <a:xfrm>
            <a:off x="1016000" y="-98015"/>
            <a:ext cx="11888086" cy="5672430"/>
          </a:xfrm>
          <a:prstGeom prst="rect">
            <a:avLst/>
          </a:prstGeom>
        </p:spPr>
        <p:txBody>
          <a:bodyPr/>
          <a:lstStyle/>
          <a:p>
            <a:pPr defTabSz="578358">
              <a:defRPr sz="7722">
                <a:solidFill>
                  <a:srgbClr val="000000"/>
                </a:solidFill>
                <a:effectLst/>
              </a:defRPr>
            </a:pPr>
            <a:r>
              <a:t>我看见祂 钉痕的手</a:t>
            </a:r>
          </a:p>
          <a:p>
            <a:pPr defTabSz="578358">
              <a:defRPr sz="7722">
                <a:solidFill>
                  <a:srgbClr val="000000"/>
                </a:solidFill>
                <a:effectLst/>
              </a:defRPr>
            </a:pPr>
            <a:r>
              <a:t>我看见祂 血为我流</a:t>
            </a:r>
          </a:p>
          <a:p>
            <a:pPr defTabSz="578358">
              <a:defRPr sz="7722">
                <a:solidFill>
                  <a:srgbClr val="000000"/>
                </a:solidFill>
                <a:effectLst/>
              </a:defRPr>
            </a:pPr>
            <a:r>
              <a:t>背着十架 步履蹒跚</a:t>
            </a:r>
          </a:p>
          <a:p>
            <a:pPr defTabSz="578358">
              <a:defRPr sz="7722">
                <a:solidFill>
                  <a:srgbClr val="000000"/>
                </a:solidFill>
                <a:effectLst/>
              </a:defRPr>
            </a:pPr>
            <a:r>
              <a:t>向各各他行走</a:t>
            </a:r>
          </a:p>
        </p:txBody>
      </p:sp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69062" y="9258300"/>
            <a:ext cx="253976" cy="3258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41" name="I saw the nail marks on His hands,…"/>
          <p:cNvSpPr txBox="1"/>
          <p:nvPr/>
        </p:nvSpPr>
        <p:spPr>
          <a:xfrm>
            <a:off x="1195663" y="5607052"/>
            <a:ext cx="10613474" cy="3201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ClrTx/>
              <a:defRPr sz="4700">
                <a:solidFill>
                  <a:srgbClr val="000000"/>
                </a:solidFill>
                <a:latin typeface="+mn-lt"/>
                <a:ea typeface="+mn-ea"/>
                <a:cs typeface="+mn-cs"/>
                <a:sym typeface="Copperplate"/>
              </a:defRPr>
            </a:pPr>
            <a:r>
              <a:t>I saw the nail marks on His hands, </a:t>
            </a:r>
          </a:p>
          <a:p>
            <a:pPr>
              <a:buClrTx/>
              <a:defRPr sz="4700">
                <a:solidFill>
                  <a:srgbClr val="000000"/>
                </a:solidFill>
                <a:latin typeface="+mn-lt"/>
                <a:ea typeface="+mn-ea"/>
                <a:cs typeface="+mn-cs"/>
                <a:sym typeface="Copperplate"/>
              </a:defRPr>
            </a:pPr>
            <a:r>
              <a:t>I saw Him bleeding for me</a:t>
            </a:r>
          </a:p>
          <a:p>
            <a:pPr>
              <a:buClrTx/>
              <a:defRPr sz="4700">
                <a:solidFill>
                  <a:srgbClr val="000000"/>
                </a:solidFill>
                <a:latin typeface="+mn-lt"/>
                <a:ea typeface="+mn-ea"/>
                <a:cs typeface="+mn-cs"/>
                <a:sym typeface="Copperplate"/>
              </a:defRPr>
            </a:pPr>
            <a:r>
              <a:t>Carrying the Cross on His back,</a:t>
            </a:r>
          </a:p>
          <a:p>
            <a:pPr>
              <a:buClrTx/>
              <a:defRPr sz="4700">
                <a:solidFill>
                  <a:srgbClr val="000000"/>
                </a:solidFill>
                <a:latin typeface="+mn-lt"/>
                <a:ea typeface="+mn-ea"/>
                <a:cs typeface="+mn-cs"/>
                <a:sym typeface="Copperplate"/>
              </a:defRPr>
            </a:pPr>
            <a:r>
              <a:t>and staggering He stumbled </a:t>
            </a:r>
          </a:p>
          <a:p>
            <a:pPr>
              <a:buClrTx/>
              <a:defRPr sz="4700">
                <a:solidFill>
                  <a:srgbClr val="000000"/>
                </a:solidFill>
                <a:latin typeface="+mn-lt"/>
                <a:ea typeface="+mn-ea"/>
                <a:cs typeface="+mn-cs"/>
                <a:sym typeface="Copperplate"/>
              </a:defRPr>
            </a:pPr>
            <a:r>
              <a:t>on the way to Golgotha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为了赎我 祂无怨尤…"/>
          <p:cNvSpPr txBox="1">
            <a:spLocks noGrp="1"/>
          </p:cNvSpPr>
          <p:nvPr>
            <p:ph type="title"/>
          </p:nvPr>
        </p:nvSpPr>
        <p:spPr>
          <a:xfrm>
            <a:off x="1016000" y="-626064"/>
            <a:ext cx="11114287" cy="7288557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effectLst/>
              </a:defRPr>
            </a:pPr>
            <a:r>
              <a:t>为了赎我 祂无怨尤</a:t>
            </a:r>
          </a:p>
          <a:p>
            <a:pPr>
              <a:defRPr>
                <a:solidFill>
                  <a:srgbClr val="000000"/>
                </a:solidFill>
                <a:effectLst/>
              </a:defRPr>
            </a:pPr>
            <a:r>
              <a:t>为了救我 祂来蒙羞</a:t>
            </a:r>
          </a:p>
          <a:p>
            <a:pPr>
              <a:defRPr>
                <a:solidFill>
                  <a:srgbClr val="000000"/>
                </a:solidFill>
                <a:effectLst/>
              </a:defRPr>
            </a:pPr>
            <a:r>
              <a:t>讥笑辱骂 赤身露体</a:t>
            </a:r>
          </a:p>
          <a:p>
            <a:pPr>
              <a:defRPr>
                <a:solidFill>
                  <a:srgbClr val="000000"/>
                </a:solidFill>
                <a:effectLst/>
              </a:defRPr>
            </a:pPr>
            <a:r>
              <a:t>祂默默承受</a:t>
            </a:r>
          </a:p>
        </p:txBody>
      </p:sp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69062" y="9258300"/>
            <a:ext cx="253976" cy="3258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45" name="To redeem me He had no resentment…"/>
          <p:cNvSpPr txBox="1"/>
          <p:nvPr/>
        </p:nvSpPr>
        <p:spPr>
          <a:xfrm>
            <a:off x="229205" y="5957197"/>
            <a:ext cx="12546389" cy="2821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ClrTx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opperplate"/>
              </a:defRPr>
            </a:pPr>
            <a:r>
              <a:t>To redeem me He had no resentment </a:t>
            </a:r>
          </a:p>
          <a:p>
            <a:pPr>
              <a:buClrTx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opperplate"/>
              </a:defRPr>
            </a:pPr>
            <a:r>
              <a:t>To save me He was put into shame </a:t>
            </a:r>
          </a:p>
          <a:p>
            <a:pPr>
              <a:buClrTx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opperplate"/>
              </a:defRPr>
            </a:pPr>
            <a:r>
              <a:t>Mocked, insulted, stripped naked, </a:t>
            </a:r>
          </a:p>
          <a:p>
            <a:pPr>
              <a:buClrTx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opperplate"/>
              </a:defRPr>
            </a:pPr>
            <a:r>
              <a:t>He suffered in silence, </a:t>
            </a:r>
          </a:p>
          <a:p>
            <a:pPr>
              <a:buClrTx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opperplate"/>
              </a:defRPr>
            </a:pPr>
            <a:r>
              <a:t>did not open His mouth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祂是我的主…"/>
          <p:cNvSpPr txBox="1">
            <a:spLocks noGrp="1"/>
          </p:cNvSpPr>
          <p:nvPr>
            <p:ph type="title"/>
          </p:nvPr>
        </p:nvSpPr>
        <p:spPr>
          <a:xfrm>
            <a:off x="1016000" y="-62811"/>
            <a:ext cx="11940891" cy="579564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effectLst/>
              </a:defRPr>
            </a:pPr>
            <a:r>
              <a:t>祂是我的主 </a:t>
            </a:r>
          </a:p>
          <a:p>
            <a:pPr>
              <a:defRPr>
                <a:solidFill>
                  <a:srgbClr val="000000"/>
                </a:solidFill>
                <a:effectLst/>
              </a:defRPr>
            </a:pPr>
            <a:r>
              <a:t>为我钉在十架上</a:t>
            </a:r>
          </a:p>
          <a:p>
            <a:pPr>
              <a:defRPr>
                <a:solidFill>
                  <a:srgbClr val="000000"/>
                </a:solidFill>
                <a:effectLst/>
              </a:defRPr>
            </a:pPr>
            <a:r>
              <a:t>我的罪孽过犯 </a:t>
            </a:r>
          </a:p>
          <a:p>
            <a:pPr>
              <a:defRPr>
                <a:solidFill>
                  <a:srgbClr val="000000"/>
                </a:solidFill>
                <a:effectLst/>
              </a:defRPr>
            </a:pPr>
            <a:r>
              <a:t>祂全为我担当</a:t>
            </a:r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69062" y="9258300"/>
            <a:ext cx="253976" cy="3258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49" name="He is my Lord,…"/>
          <p:cNvSpPr txBox="1"/>
          <p:nvPr/>
        </p:nvSpPr>
        <p:spPr>
          <a:xfrm>
            <a:off x="1043762" y="5943312"/>
            <a:ext cx="10917276" cy="2335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buClrTx/>
              <a:defRPr sz="5800">
                <a:solidFill>
                  <a:srgbClr val="000000"/>
                </a:solidFill>
                <a:latin typeface="+mn-lt"/>
                <a:ea typeface="+mn-ea"/>
                <a:cs typeface="+mn-cs"/>
                <a:sym typeface="Copperplate"/>
              </a:defRPr>
            </a:pPr>
            <a:r>
              <a:t>He is my Lord, </a:t>
            </a:r>
          </a:p>
          <a:p>
            <a:pPr>
              <a:buClrTx/>
              <a:defRPr sz="5800">
                <a:solidFill>
                  <a:srgbClr val="000000"/>
                </a:solidFill>
                <a:latin typeface="+mn-lt"/>
                <a:ea typeface="+mn-ea"/>
                <a:cs typeface="+mn-cs"/>
                <a:sym typeface="Copperplate"/>
              </a:defRPr>
            </a:pPr>
            <a:r>
              <a:t>nailed on the cross for me. </a:t>
            </a:r>
          </a:p>
          <a:p>
            <a:pPr>
              <a:buClrTx/>
              <a:defRPr sz="5800">
                <a:solidFill>
                  <a:srgbClr val="000000"/>
                </a:solidFill>
                <a:latin typeface="+mn-lt"/>
                <a:ea typeface="+mn-ea"/>
                <a:cs typeface="+mn-cs"/>
                <a:sym typeface="Copperplate"/>
              </a:defRPr>
            </a:pPr>
            <a:r>
              <a:t>My sins He paid in full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他是我的主…"/>
          <p:cNvSpPr txBox="1">
            <a:spLocks noGrp="1"/>
          </p:cNvSpPr>
          <p:nvPr>
            <p:ph type="title"/>
          </p:nvPr>
        </p:nvSpPr>
        <p:spPr>
          <a:xfrm>
            <a:off x="1016000" y="-45210"/>
            <a:ext cx="11905688" cy="5267592"/>
          </a:xfrm>
          <a:prstGeom prst="rect">
            <a:avLst/>
          </a:prstGeom>
        </p:spPr>
        <p:txBody>
          <a:bodyPr/>
          <a:lstStyle/>
          <a:p>
            <a:pPr defTabSz="537463">
              <a:defRPr sz="7176">
                <a:solidFill>
                  <a:srgbClr val="000000"/>
                </a:solidFill>
                <a:effectLst/>
              </a:defRPr>
            </a:pPr>
            <a:r>
              <a:t>他是我的主 </a:t>
            </a:r>
          </a:p>
          <a:p>
            <a:pPr defTabSz="537463">
              <a:defRPr sz="7176">
                <a:solidFill>
                  <a:srgbClr val="000000"/>
                </a:solidFill>
                <a:effectLst/>
              </a:defRPr>
            </a:pPr>
            <a:r>
              <a:t>为我钉在十架上</a:t>
            </a:r>
          </a:p>
          <a:p>
            <a:pPr defTabSz="537463">
              <a:defRPr sz="7176">
                <a:solidFill>
                  <a:srgbClr val="000000"/>
                </a:solidFill>
                <a:effectLst/>
              </a:defRPr>
            </a:pPr>
            <a:r>
              <a:t>我甘愿顺服 </a:t>
            </a:r>
          </a:p>
          <a:p>
            <a:pPr defTabSz="537463">
              <a:defRPr sz="7176">
                <a:solidFill>
                  <a:srgbClr val="000000"/>
                </a:solidFill>
                <a:effectLst/>
              </a:defRPr>
            </a:pPr>
            <a:r>
              <a:t>因祢是永远的救主</a:t>
            </a:r>
          </a:p>
        </p:txBody>
      </p:sp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69062" y="9258300"/>
            <a:ext cx="253976" cy="3258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53" name="He is my Lord, nailed on the cross…"/>
          <p:cNvSpPr txBox="1"/>
          <p:nvPr/>
        </p:nvSpPr>
        <p:spPr>
          <a:xfrm>
            <a:off x="-14224" y="5459072"/>
            <a:ext cx="13033249" cy="3034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buClrTx/>
              <a:defRPr sz="5600">
                <a:solidFill>
                  <a:srgbClr val="000000"/>
                </a:solidFill>
                <a:latin typeface="+mn-lt"/>
                <a:ea typeface="+mn-ea"/>
                <a:cs typeface="+mn-cs"/>
                <a:sym typeface="Copperplate"/>
              </a:defRPr>
            </a:pPr>
            <a:r>
              <a:t>He is my Lord, nailed on the cross </a:t>
            </a:r>
          </a:p>
          <a:p>
            <a:pPr>
              <a:buClrTx/>
              <a:defRPr sz="5600">
                <a:solidFill>
                  <a:srgbClr val="000000"/>
                </a:solidFill>
                <a:latin typeface="+mn-lt"/>
                <a:ea typeface="+mn-ea"/>
                <a:cs typeface="+mn-cs"/>
                <a:sym typeface="Copperplate"/>
              </a:defRPr>
            </a:pPr>
            <a:r>
              <a:t>for my sins</a:t>
            </a:r>
          </a:p>
          <a:p>
            <a:pPr>
              <a:buClrTx/>
              <a:defRPr sz="5600">
                <a:solidFill>
                  <a:srgbClr val="000000"/>
                </a:solidFill>
                <a:latin typeface="+mn-lt"/>
                <a:ea typeface="+mn-ea"/>
                <a:cs typeface="+mn-cs"/>
                <a:sym typeface="Copperplate"/>
              </a:defRPr>
            </a:pPr>
            <a:r>
              <a:t>I want to surrender and obey </a:t>
            </a:r>
          </a:p>
          <a:p>
            <a:pPr>
              <a:buClrTx/>
              <a:defRPr sz="5600">
                <a:solidFill>
                  <a:srgbClr val="000000"/>
                </a:solidFill>
                <a:latin typeface="+mn-lt"/>
                <a:ea typeface="+mn-ea"/>
                <a:cs typeface="+mn-cs"/>
                <a:sym typeface="Copperplate"/>
              </a:defRPr>
            </a:pPr>
            <a:r>
              <a:t>for You are my forever Savior 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Vintage">
  <a:themeElements>
    <a:clrScheme name="Vintage">
      <a:dk1>
        <a:srgbClr val="6F6A5A"/>
      </a:dk1>
      <a:lt1>
        <a:srgbClr val="142B6F"/>
      </a:lt1>
      <a:dk2>
        <a:srgbClr val="5F5857"/>
      </a:dk2>
      <a:lt2>
        <a:srgbClr val="DCDDE0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Vintage">
      <a:majorFont>
        <a:latin typeface="Copperplate"/>
        <a:ea typeface="Copperplate"/>
        <a:cs typeface="Copperplate"/>
      </a:majorFont>
      <a:minorFont>
        <a:latin typeface="Copperplate"/>
        <a:ea typeface="Copperplate"/>
        <a:cs typeface="Copperplate"/>
      </a:minorFont>
    </a:fontScheme>
    <a:fmtScheme name="Vinta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5F5857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A29A85"/>
          </a:buClr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6F6A5A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Vintage">
  <a:themeElements>
    <a:clrScheme name="Vintage">
      <a:dk1>
        <a:srgbClr val="000000"/>
      </a:dk1>
      <a:lt1>
        <a:srgbClr val="FFFFFF"/>
      </a:lt1>
      <a:dk2>
        <a:srgbClr val="5F5857"/>
      </a:dk2>
      <a:lt2>
        <a:srgbClr val="DCDDE0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Vintage">
      <a:majorFont>
        <a:latin typeface="Copperplate"/>
        <a:ea typeface="Copperplate"/>
        <a:cs typeface="Copperplate"/>
      </a:majorFont>
      <a:minorFont>
        <a:latin typeface="Copperplate"/>
        <a:ea typeface="Copperplate"/>
        <a:cs typeface="Copperplate"/>
      </a:minorFont>
    </a:fontScheme>
    <a:fmtScheme name="Vinta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5F5857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A29A85"/>
          </a:buClr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6F6A5A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Microsoft Office PowerPoint</Application>
  <PresentationFormat>Custom</PresentationFormat>
  <Paragraphs>77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Baskerville</vt:lpstr>
      <vt:lpstr>Baskerville SemiBold</vt:lpstr>
      <vt:lpstr>Cochin</vt:lpstr>
      <vt:lpstr>Copperplate</vt:lpstr>
      <vt:lpstr>Helvetica Neue</vt:lpstr>
      <vt:lpstr>Trebuchet MS</vt:lpstr>
      <vt:lpstr>Vintage</vt:lpstr>
      <vt:lpstr>你是我永远的救主 出自 王子音乐 专辑 《看见》</vt:lpstr>
      <vt:lpstr>我看见祂 钉痕的手 我看见祂 血为我流 背着十架 步履蹒跚 向各各他行走</vt:lpstr>
      <vt:lpstr>为了赎我 祂无怨尤 为了救我 祂来蒙羞 讥笑辱骂 赤身露体 祂默默承受</vt:lpstr>
      <vt:lpstr>祂是我的主  为我钉在十架上 我的罪孽过犯  祂全为我担当</vt:lpstr>
      <vt:lpstr>祂是我的主  为我钉在十架上 祂甘愿舍命  是神所预备的羔羊</vt:lpstr>
      <vt:lpstr>我看见祂 钉痕的手 我看见祂 血为我流 背着十架 步履蹒跚 向各各他行走</vt:lpstr>
      <vt:lpstr>为了赎我 祂无怨尤 为了救我 祂来蒙羞 讥笑辱骂 赤身露体 祂默默承受</vt:lpstr>
      <vt:lpstr>祂是我的主  为我钉在十架上 我的罪孽过犯  祂全为我担当</vt:lpstr>
      <vt:lpstr>他是我的主  为我钉在十架上 我甘愿顺服  因祢是永远的救主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你是我永远的救主 出自 王子音乐 专辑 《看见》</dc:title>
  <dc:creator>Lei Chen</dc:creator>
  <cp:lastModifiedBy>Lei Chen</cp:lastModifiedBy>
  <cp:revision>1</cp:revision>
  <dcterms:modified xsi:type="dcterms:W3CDTF">2019-04-20T19:39:47Z</dcterms:modified>
</cp:coreProperties>
</file>